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57" r:id="rId6"/>
    <p:sldId id="262" r:id="rId7"/>
    <p:sldId id="261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056" y="-52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A2794-D17E-4309-AEF9-0978AF87DFF7}" type="datetimeFigureOut">
              <a:rPr lang="en-US" smtClean="0"/>
              <a:t>4/14/2011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33A19-9B7F-4A4C-B4D2-93AD721FAA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A2794-D17E-4309-AEF9-0978AF87DFF7}" type="datetimeFigureOut">
              <a:rPr lang="en-US" smtClean="0"/>
              <a:t>4/14/2011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33A19-9B7F-4A4C-B4D2-93AD721FAA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A2794-D17E-4309-AEF9-0978AF87DFF7}" type="datetimeFigureOut">
              <a:rPr lang="en-US" smtClean="0"/>
              <a:t>4/14/2011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33A19-9B7F-4A4C-B4D2-93AD721FAA6F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A2794-D17E-4309-AEF9-0978AF87DFF7}" type="datetimeFigureOut">
              <a:rPr lang="en-US" smtClean="0"/>
              <a:t>4/14/2011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33A19-9B7F-4A4C-B4D2-93AD721FAA6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A2794-D17E-4309-AEF9-0978AF87DFF7}" type="datetimeFigureOut">
              <a:rPr lang="en-US" smtClean="0"/>
              <a:t>4/14/2011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33A19-9B7F-4A4C-B4D2-93AD721FAA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A2794-D17E-4309-AEF9-0978AF87DFF7}" type="datetimeFigureOut">
              <a:rPr lang="en-US" smtClean="0"/>
              <a:t>4/14/2011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33A19-9B7F-4A4C-B4D2-93AD721FAA6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A2794-D17E-4309-AEF9-0978AF87DFF7}" type="datetimeFigureOut">
              <a:rPr lang="en-US" smtClean="0"/>
              <a:t>4/14/2011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33A19-9B7F-4A4C-B4D2-93AD721FAA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A2794-D17E-4309-AEF9-0978AF87DFF7}" type="datetimeFigureOut">
              <a:rPr lang="en-US" smtClean="0"/>
              <a:t>4/14/2011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33A19-9B7F-4A4C-B4D2-93AD721FAA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A2794-D17E-4309-AEF9-0978AF87DFF7}" type="datetimeFigureOut">
              <a:rPr lang="en-US" smtClean="0"/>
              <a:t>4/14/2011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33A19-9B7F-4A4C-B4D2-93AD721FAA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A2794-D17E-4309-AEF9-0978AF87DFF7}" type="datetimeFigureOut">
              <a:rPr lang="en-US" smtClean="0"/>
              <a:t>4/14/2011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33A19-9B7F-4A4C-B4D2-93AD721FAA6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A2794-D17E-4309-AEF9-0978AF87DFF7}" type="datetimeFigureOut">
              <a:rPr lang="en-US" smtClean="0"/>
              <a:t>4/14/2011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33A19-9B7F-4A4C-B4D2-93AD721FAA6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B7A2794-D17E-4309-AEF9-0978AF87DFF7}" type="datetimeFigureOut">
              <a:rPr lang="en-US" smtClean="0"/>
              <a:t>4/14/2011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5733A19-9B7F-4A4C-B4D2-93AD721FAA6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06400" y="1139646"/>
            <a:ext cx="8025054" cy="3207107"/>
            <a:chOff x="838200" y="1295400"/>
            <a:chExt cx="8025054" cy="3207107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295400"/>
              <a:ext cx="5576887" cy="3207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3124200"/>
              <a:ext cx="5358054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381000" y="4495800"/>
            <a:ext cx="8394700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Enterprise Architecture for </a:t>
            </a:r>
            <a:r>
              <a:rPr lang="en-US" sz="6000" b="1" i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ALL</a:t>
            </a:r>
            <a:r>
              <a:rPr lang="en-US" sz="60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Stakeholders</a:t>
            </a:r>
            <a:endParaRPr lang="en-US" sz="6000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462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95"/>
    </mc:Choice>
    <mc:Fallback xmlns="">
      <p:transition spd="slow" advTm="54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0"/>
            <a:ext cx="103330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52600" y="1209488"/>
            <a:ext cx="4343400" cy="258532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spc="150" dirty="0" smtClean="0">
                <a:ln w="11430"/>
                <a:solidFill>
                  <a:srgbClr val="F8F8F8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Supports all versions of DODAF</a:t>
            </a:r>
            <a:endParaRPr lang="en-US" sz="5400" b="1" spc="150" dirty="0">
              <a:ln w="11430"/>
              <a:solidFill>
                <a:srgbClr val="F8F8F8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902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35"/>
    </mc:Choice>
    <mc:Fallback xmlns="">
      <p:transition spd="slow" advTm="51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415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1828800"/>
            <a:ext cx="4343400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spc="150" dirty="0" smtClean="0">
                <a:ln w="11430"/>
                <a:solidFill>
                  <a:srgbClr val="F8F8F8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DODAF guides and examples are in Envision</a:t>
            </a:r>
            <a:endParaRPr lang="en-US" sz="5400" b="1" spc="150" dirty="0">
              <a:ln w="11430"/>
              <a:solidFill>
                <a:srgbClr val="F8F8F8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575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75"/>
    </mc:Choice>
    <mc:Fallback xmlns="">
      <p:transition spd="slow" advTm="58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838200"/>
            <a:ext cx="4876800" cy="3748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342900" y="191869"/>
            <a:ext cx="952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Create and store all Products in Envision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300" y="1810960"/>
            <a:ext cx="5086350" cy="310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787" y="2895600"/>
            <a:ext cx="3400425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732772"/>
            <a:ext cx="5410200" cy="2865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8459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15"/>
    </mc:Choice>
    <mc:Fallback xmlns="">
      <p:transition spd="slow" advTm="55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81200" y="1345103"/>
            <a:ext cx="7086600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Customized views </a:t>
            </a:r>
          </a:p>
          <a:p>
            <a:pPr algn="ctr"/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for all stakeholders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tx1"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177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73"/>
    </mc:Choice>
    <mc:Fallback xmlns="">
      <p:transition spd="slow" advTm="50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228600"/>
            <a:ext cx="7086600" cy="1938992"/>
          </a:xfrm>
          <a:prstGeom prst="rect">
            <a:avLst/>
          </a:prstGeom>
          <a:solidFill>
            <a:schemeClr val="bg2">
              <a:lumMod val="90000"/>
              <a:alpha val="73000"/>
            </a:schemeClr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Graphics are linked to underlying data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tx1"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41725"/>
            <a:ext cx="5648325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75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88"/>
    </mc:Choice>
    <mc:Fallback xmlns="">
      <p:transition spd="slow" advTm="51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1863130"/>
            <a:ext cx="8153400" cy="923330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More than just DODAF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600200"/>
            <a:ext cx="8153400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Easily customize </a:t>
            </a:r>
          </a:p>
          <a:p>
            <a:pPr algn="ctr"/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Envision’s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Meta-Models</a:t>
            </a:r>
          </a:p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to use any EA framework</a:t>
            </a:r>
          </a:p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or modeling technique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171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83"/>
    </mc:Choice>
    <mc:Fallback xmlns="">
      <p:transition spd="slow" advTm="71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149" y="0"/>
            <a:ext cx="9274349" cy="689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71600" y="1863130"/>
            <a:ext cx="6781800" cy="2862322"/>
          </a:xfrm>
          <a:prstGeom prst="rect">
            <a:avLst/>
          </a:prstGeom>
          <a:solidFill>
            <a:schemeClr val="bg2">
              <a:lumMod val="50000"/>
              <a:alpha val="7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Start creating your customized EA dashboard today!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128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92"/>
    </mc:Choice>
    <mc:Fallback xmlns="">
      <p:transition spd="slow" advTm="71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|2.2|2.9|3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3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309</TotalTime>
  <Words>59</Words>
  <Application>Microsoft Office PowerPoint</Application>
  <PresentationFormat>On-screen Show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Waveform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 G. Stucki</dc:creator>
  <cp:lastModifiedBy>Lisa Dawn Cates</cp:lastModifiedBy>
  <cp:revision>15</cp:revision>
  <dcterms:created xsi:type="dcterms:W3CDTF">2011-04-13T12:09:09Z</dcterms:created>
  <dcterms:modified xsi:type="dcterms:W3CDTF">2011-04-14T13:58:12Z</dcterms:modified>
</cp:coreProperties>
</file>